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FF00"/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224" y="13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6FDF4-C557-4195-8A2B-A71D0495BB13}" type="datetimeFigureOut">
              <a:rPr lang="ru-RU" smtClean="0"/>
              <a:pPr/>
              <a:t>14.07.2020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5AD9D-9F88-416B-AD8A-8695F722832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Прямоугольник 204"/>
          <p:cNvSpPr/>
          <p:nvPr/>
        </p:nvSpPr>
        <p:spPr>
          <a:xfrm>
            <a:off x="1785926" y="3786182"/>
            <a:ext cx="142876" cy="64294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8" y="214282"/>
            <a:ext cx="5829300" cy="928693"/>
          </a:xfrm>
        </p:spPr>
        <p:txBody>
          <a:bodyPr>
            <a:norm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 План- схемы ОУ.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80" y="928662"/>
            <a:ext cx="5929354" cy="785818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План- схемы района расположения ОУ,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пути движения транспортных средств и детей (учеников)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66" y="1857356"/>
            <a:ext cx="6072230" cy="507209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84" y="3714744"/>
            <a:ext cx="5143536" cy="71438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                                    </a:t>
            </a:r>
            <a:r>
              <a:rPr lang="ru-RU" sz="1400" dirty="0" smtClean="0">
                <a:solidFill>
                  <a:schemeClr val="tx1"/>
                </a:solidFill>
              </a:rPr>
              <a:t>ул. Первомайская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28736" y="3286116"/>
            <a:ext cx="428628" cy="357190"/>
          </a:xfrm>
          <a:prstGeom prst="rect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7938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д.102</a:t>
            </a:r>
            <a:endParaRPr lang="ru-RU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3116" y="3286116"/>
            <a:ext cx="42862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д.100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86058" y="3286116"/>
            <a:ext cx="42862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д.98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438" y="3286116"/>
            <a:ext cx="42862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д.96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14818" y="3286116"/>
            <a:ext cx="42862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д.94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0636" y="3286116"/>
            <a:ext cx="428628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д.92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5016" y="3286116"/>
            <a:ext cx="500066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д.90</a:t>
            </a:r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71546" y="4429124"/>
            <a:ext cx="571504" cy="2500330"/>
          </a:xfrm>
          <a:prstGeom prst="rect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214950" y="5072066"/>
            <a:ext cx="1214446" cy="1285884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Стадион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28802" y="4857752"/>
            <a:ext cx="3071834" cy="10001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 smtClean="0">
                <a:solidFill>
                  <a:schemeClr val="tx1"/>
                </a:solidFill>
                <a:latin typeface="Arial Black" pitchFamily="34" charset="0"/>
              </a:rPr>
              <a:t>МБОУ НОШ№27</a:t>
            </a:r>
            <a:endParaRPr lang="ru-RU" sz="900" dirty="0">
              <a:solidFill>
                <a:schemeClr val="tx1"/>
              </a:solidFill>
              <a:latin typeface="Arial Black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1857364" y="4572000"/>
            <a:ext cx="3214710" cy="1588"/>
          </a:xfrm>
          <a:prstGeom prst="line">
            <a:avLst/>
          </a:prstGeom>
          <a:ln w="50800" cmpd="sng">
            <a:solidFill>
              <a:schemeClr val="tx2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3929066" y="5715008"/>
            <a:ext cx="2286016" cy="1588"/>
          </a:xfrm>
          <a:prstGeom prst="line">
            <a:avLst/>
          </a:prstGeom>
          <a:ln w="508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1857364" y="6858016"/>
            <a:ext cx="3214710" cy="1588"/>
          </a:xfrm>
          <a:prstGeom prst="line">
            <a:avLst/>
          </a:prstGeom>
          <a:ln w="508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 flipH="1" flipV="1">
            <a:off x="714356" y="5715008"/>
            <a:ext cx="2286016" cy="1588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 rot="10800000">
            <a:off x="1214422" y="3929058"/>
            <a:ext cx="4929222" cy="158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1214422" y="4214810"/>
            <a:ext cx="5000660" cy="158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1285860" y="4357686"/>
            <a:ext cx="1000132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2285992" y="3786182"/>
            <a:ext cx="428628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2285992" y="3929058"/>
            <a:ext cx="428628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2285992" y="4071934"/>
            <a:ext cx="428628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2285992" y="4214810"/>
            <a:ext cx="428628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2285992" y="4357686"/>
            <a:ext cx="428628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4" name="Прямая соединительная линия 103"/>
          <p:cNvCxnSpPr/>
          <p:nvPr/>
        </p:nvCxnSpPr>
        <p:spPr>
          <a:xfrm rot="16200000" flipV="1">
            <a:off x="2214554" y="4500562"/>
            <a:ext cx="71438" cy="7143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16200000" flipV="1">
            <a:off x="2714620" y="4500562"/>
            <a:ext cx="71438" cy="7143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16200000" flipV="1">
            <a:off x="1785926" y="4857752"/>
            <a:ext cx="80962" cy="8096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16200000" flipV="1">
            <a:off x="1785926" y="5072066"/>
            <a:ext cx="80962" cy="8096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rot="16200000" flipH="1">
            <a:off x="1785926" y="6072198"/>
            <a:ext cx="71438" cy="7143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16200000" flipV="1">
            <a:off x="1785926" y="6357950"/>
            <a:ext cx="80962" cy="80962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flipV="1">
            <a:off x="5072074" y="5286380"/>
            <a:ext cx="142876" cy="7143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10800000" flipV="1">
            <a:off x="5072074" y="5500694"/>
            <a:ext cx="142876" cy="7143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 стрелкой 127"/>
          <p:cNvCxnSpPr/>
          <p:nvPr/>
        </p:nvCxnSpPr>
        <p:spPr>
          <a:xfrm rot="10800000" flipV="1">
            <a:off x="2714620" y="4357686"/>
            <a:ext cx="3500462" cy="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 rot="5400000">
            <a:off x="1965315" y="4321173"/>
            <a:ext cx="1071570" cy="1588"/>
          </a:xfrm>
          <a:prstGeom prst="straightConnector1">
            <a:avLst/>
          </a:prstGeom>
          <a:ln w="31750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/>
          <p:nvPr/>
        </p:nvCxnSpPr>
        <p:spPr>
          <a:xfrm rot="10800000">
            <a:off x="3500438" y="7715272"/>
            <a:ext cx="357190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 стрелкой 144"/>
          <p:cNvCxnSpPr/>
          <p:nvPr/>
        </p:nvCxnSpPr>
        <p:spPr>
          <a:xfrm>
            <a:off x="1214422" y="3786182"/>
            <a:ext cx="5000660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 стрелкой 170"/>
          <p:cNvCxnSpPr/>
          <p:nvPr/>
        </p:nvCxnSpPr>
        <p:spPr>
          <a:xfrm>
            <a:off x="3571876" y="7643834"/>
            <a:ext cx="355602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>
            <a:off x="3571876" y="7215206"/>
            <a:ext cx="356396" cy="158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 стрелкой 176"/>
          <p:cNvCxnSpPr/>
          <p:nvPr/>
        </p:nvCxnSpPr>
        <p:spPr>
          <a:xfrm rot="10800000">
            <a:off x="3500438" y="7286644"/>
            <a:ext cx="357190" cy="158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Прямоугольник 179"/>
          <p:cNvSpPr/>
          <p:nvPr/>
        </p:nvSpPr>
        <p:spPr>
          <a:xfrm>
            <a:off x="357166" y="7072330"/>
            <a:ext cx="500066" cy="21431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dirty="0">
              <a:solidFill>
                <a:schemeClr val="tx1"/>
              </a:solidFill>
            </a:endParaRPr>
          </a:p>
        </p:txBody>
      </p:sp>
      <p:sp>
        <p:nvSpPr>
          <p:cNvPr id="181" name="Прямоугольник 180"/>
          <p:cNvSpPr/>
          <p:nvPr/>
        </p:nvSpPr>
        <p:spPr>
          <a:xfrm>
            <a:off x="357166" y="7429520"/>
            <a:ext cx="500066" cy="21431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2" name="Прямоугольник 181"/>
          <p:cNvSpPr/>
          <p:nvPr/>
        </p:nvSpPr>
        <p:spPr>
          <a:xfrm>
            <a:off x="357166" y="7786710"/>
            <a:ext cx="500066" cy="214314"/>
          </a:xfrm>
          <a:prstGeom prst="rect">
            <a:avLst/>
          </a:prstGeom>
          <a:solidFill>
            <a:srgbClr val="33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3" name="Прямая соединительная линия 182"/>
          <p:cNvCxnSpPr/>
          <p:nvPr/>
        </p:nvCxnSpPr>
        <p:spPr>
          <a:xfrm rot="10800000">
            <a:off x="3500438" y="8001024"/>
            <a:ext cx="357190" cy="1588"/>
          </a:xfrm>
          <a:prstGeom prst="line">
            <a:avLst/>
          </a:prstGeom>
          <a:ln w="508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Прямоугольник 192"/>
          <p:cNvSpPr/>
          <p:nvPr/>
        </p:nvSpPr>
        <p:spPr>
          <a:xfrm>
            <a:off x="1071546" y="3286116"/>
            <a:ext cx="71438" cy="1357322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4" name="Прямоугольник 193"/>
          <p:cNvSpPr/>
          <p:nvPr/>
        </p:nvSpPr>
        <p:spPr>
          <a:xfrm>
            <a:off x="1071546" y="4429124"/>
            <a:ext cx="785818" cy="214314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5" name="Прямоугольник 194"/>
          <p:cNvSpPr/>
          <p:nvPr/>
        </p:nvSpPr>
        <p:spPr>
          <a:xfrm>
            <a:off x="1142984" y="3286116"/>
            <a:ext cx="285752" cy="428628"/>
          </a:xfrm>
          <a:prstGeom prst="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6" name="Прямоугольник 195"/>
          <p:cNvSpPr/>
          <p:nvPr/>
        </p:nvSpPr>
        <p:spPr>
          <a:xfrm>
            <a:off x="785794" y="7072330"/>
            <a:ext cx="150019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жилая застройка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785794" y="7429520"/>
            <a:ext cx="150019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проезжая часть (асфальт)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785794" y="7786710"/>
            <a:ext cx="150019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грунтовая дорога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3929066" y="7072330"/>
            <a:ext cx="2500330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движение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транспортных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средств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1" name="Прямоугольник 200"/>
          <p:cNvSpPr/>
          <p:nvPr/>
        </p:nvSpPr>
        <p:spPr>
          <a:xfrm>
            <a:off x="4000504" y="7500958"/>
            <a:ext cx="242889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движение учащихся в (из) ОУ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2" name="Прямоугольник 201"/>
          <p:cNvSpPr/>
          <p:nvPr/>
        </p:nvSpPr>
        <p:spPr>
          <a:xfrm>
            <a:off x="357166" y="8143900"/>
            <a:ext cx="500066" cy="214314"/>
          </a:xfrm>
          <a:prstGeom prst="rect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3" name="Прямоугольник 202"/>
          <p:cNvSpPr/>
          <p:nvPr/>
        </p:nvSpPr>
        <p:spPr>
          <a:xfrm>
            <a:off x="785794" y="8072462"/>
            <a:ext cx="1500198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опасные участки  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3929066" y="7929586"/>
            <a:ext cx="235745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территория МБОУ НОШ№27</a:t>
            </a:r>
          </a:p>
          <a:p>
            <a:pPr algn="ctr"/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" name="Прямоугольник 205"/>
          <p:cNvSpPr/>
          <p:nvPr/>
        </p:nvSpPr>
        <p:spPr>
          <a:xfrm>
            <a:off x="3071810" y="3786182"/>
            <a:ext cx="142876" cy="57150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Прямоугольник 214"/>
          <p:cNvSpPr/>
          <p:nvPr/>
        </p:nvSpPr>
        <p:spPr>
          <a:xfrm>
            <a:off x="1785926" y="3786182"/>
            <a:ext cx="142876" cy="57150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Прямоугольник 215"/>
          <p:cNvSpPr/>
          <p:nvPr/>
        </p:nvSpPr>
        <p:spPr>
          <a:xfrm>
            <a:off x="3500438" y="8215338"/>
            <a:ext cx="428628" cy="14287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Прямоугольник 216"/>
          <p:cNvSpPr/>
          <p:nvPr/>
        </p:nvSpPr>
        <p:spPr>
          <a:xfrm>
            <a:off x="3786190" y="8143900"/>
            <a:ext cx="242889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искусственная неровность 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0" name="Рисунок 219" descr="5-19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82" y="3643306"/>
            <a:ext cx="238115" cy="238115"/>
          </a:xfrm>
          <a:prstGeom prst="rect">
            <a:avLst/>
          </a:prstGeom>
        </p:spPr>
      </p:pic>
      <p:pic>
        <p:nvPicPr>
          <p:cNvPr id="221" name="Рисунок 220" descr="5-19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8" y="4214810"/>
            <a:ext cx="238115" cy="238115"/>
          </a:xfrm>
          <a:prstGeom prst="rect">
            <a:avLst/>
          </a:prstGeom>
        </p:spPr>
      </p:pic>
      <p:pic>
        <p:nvPicPr>
          <p:cNvPr id="222" name="Рисунок 221" descr="5-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72" y="3643306"/>
            <a:ext cx="214314" cy="214314"/>
          </a:xfrm>
          <a:prstGeom prst="rect">
            <a:avLst/>
          </a:prstGeom>
        </p:spPr>
      </p:pic>
      <p:pic>
        <p:nvPicPr>
          <p:cNvPr id="223" name="Рисунок 222" descr="5-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8" y="4286248"/>
            <a:ext cx="214314" cy="214314"/>
          </a:xfrm>
          <a:prstGeom prst="rect">
            <a:avLst/>
          </a:prstGeom>
        </p:spPr>
      </p:pic>
      <p:pic>
        <p:nvPicPr>
          <p:cNvPr id="225" name="Рисунок 224" descr="3-2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736" y="3643306"/>
            <a:ext cx="214314" cy="214314"/>
          </a:xfrm>
          <a:prstGeom prst="rect">
            <a:avLst/>
          </a:prstGeom>
        </p:spPr>
      </p:pic>
      <p:sp>
        <p:nvSpPr>
          <p:cNvPr id="226" name="Прямоугольник 225"/>
          <p:cNvSpPr/>
          <p:nvPr/>
        </p:nvSpPr>
        <p:spPr>
          <a:xfrm>
            <a:off x="3214686" y="8572528"/>
            <a:ext cx="500066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9" name="Прямая со стрелкой 88"/>
          <p:cNvCxnSpPr/>
          <p:nvPr/>
        </p:nvCxnSpPr>
        <p:spPr>
          <a:xfrm rot="5400000">
            <a:off x="572274" y="5572132"/>
            <a:ext cx="1427966" cy="794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 rot="16200000" flipV="1">
            <a:off x="715150" y="5499900"/>
            <a:ext cx="1428760" cy="1588"/>
          </a:xfrm>
          <a:prstGeom prst="straightConnector1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" name="Рисунок 70" descr="5-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8" y="3643306"/>
            <a:ext cx="214314" cy="214314"/>
          </a:xfrm>
          <a:prstGeom prst="rect">
            <a:avLst/>
          </a:prstGeom>
        </p:spPr>
      </p:pic>
      <p:pic>
        <p:nvPicPr>
          <p:cNvPr id="72" name="Рисунок 71" descr="5-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72" y="4286248"/>
            <a:ext cx="214314" cy="214314"/>
          </a:xfrm>
          <a:prstGeom prst="rect">
            <a:avLst/>
          </a:prstGeom>
        </p:spPr>
      </p:pic>
      <p:pic>
        <p:nvPicPr>
          <p:cNvPr id="1026" name="Picture 2" descr="C:\Users\Ирина\Desktop\11.jpg"/>
          <p:cNvPicPr>
            <a:picLocks noChangeAspect="1" noChangeArrowheads="1"/>
          </p:cNvPicPr>
          <p:nvPr/>
        </p:nvPicPr>
        <p:blipFill>
          <a:blip r:embed="rId5" cstate="print"/>
          <a:srcRect l="4878" t="3571" r="4878" b="7143"/>
          <a:stretch>
            <a:fillRect/>
          </a:stretch>
        </p:blipFill>
        <p:spPr bwMode="auto">
          <a:xfrm>
            <a:off x="5214950" y="3643306"/>
            <a:ext cx="285752" cy="285752"/>
          </a:xfrm>
          <a:prstGeom prst="rect">
            <a:avLst/>
          </a:prstGeom>
          <a:noFill/>
        </p:spPr>
      </p:pic>
      <p:pic>
        <p:nvPicPr>
          <p:cNvPr id="83" name="Рисунок 82" descr="C:\Users\Ирина\Desktop\22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0702" y="3643306"/>
            <a:ext cx="3619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Рисунок 84" descr="C:\Users\Ирина\Desktop\33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8" y="3643306"/>
            <a:ext cx="323851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Рисунок 87" descr="C:\Users\Ирина\Desktop\44.jp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8" y="3643306"/>
            <a:ext cx="361950" cy="282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" name="Прямоугольник 89"/>
          <p:cNvSpPr/>
          <p:nvPr/>
        </p:nvSpPr>
        <p:spPr>
          <a:xfrm flipH="1">
            <a:off x="5286388" y="4572000"/>
            <a:ext cx="35719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д.9</a:t>
            </a:r>
            <a:endParaRPr lang="ru-RU" sz="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75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I.  План- схемы ОУ.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I.План- схемы ОУ.</dc:title>
  <dc:creator>Калашник Алексей</dc:creator>
  <cp:lastModifiedBy>Ирина</cp:lastModifiedBy>
  <cp:revision>21</cp:revision>
  <dcterms:created xsi:type="dcterms:W3CDTF">2020-01-28T13:36:24Z</dcterms:created>
  <dcterms:modified xsi:type="dcterms:W3CDTF">2020-07-14T17:37:42Z</dcterms:modified>
</cp:coreProperties>
</file>